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p:scale>
          <a:sx n="100" d="100"/>
          <a:sy n="100" d="100"/>
        </p:scale>
        <p:origin x="912" y="6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1956-FE52-93DE-6E90-622B45261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439F51-09C9-DA1B-C4B0-CAFF1BD0C1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62C3F7-5013-1593-FF61-DA3A3F2F88B7}"/>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5" name="Footer Placeholder 4">
            <a:extLst>
              <a:ext uri="{FF2B5EF4-FFF2-40B4-BE49-F238E27FC236}">
                <a16:creationId xmlns:a16="http://schemas.microsoft.com/office/drawing/2014/main" id="{B3C59CA5-7B5B-30EA-CF97-1541DBEBB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F82F9-C000-A934-AE2A-B1C49036829A}"/>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65978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BAFA-64C4-638D-3B1B-2C81D8CADE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70A575-3057-568C-F8BD-D945CBD6FB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96F11-75B5-3748-3262-13CC070D4D2F}"/>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5" name="Footer Placeholder 4">
            <a:extLst>
              <a:ext uri="{FF2B5EF4-FFF2-40B4-BE49-F238E27FC236}">
                <a16:creationId xmlns:a16="http://schemas.microsoft.com/office/drawing/2014/main" id="{D2473DD2-E60C-DBD8-746E-13CD05461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3E7AA-4E7D-33D6-A2F7-C0BF9B88E915}"/>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83882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78AC1-0A54-B4E1-DB42-166BBF2D71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4E200A-ECFE-5E47-D0AE-61F4587FA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FEF13-43B1-D3B5-09AE-CC716919747F}"/>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5" name="Footer Placeholder 4">
            <a:extLst>
              <a:ext uri="{FF2B5EF4-FFF2-40B4-BE49-F238E27FC236}">
                <a16:creationId xmlns:a16="http://schemas.microsoft.com/office/drawing/2014/main" id="{18661DEF-EF78-A303-62F5-7B0EAF27C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0621D-8528-A5FC-B6DA-9CE2ABDB38C1}"/>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4103649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CF30-68EB-E1AE-B977-4DD63D31C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20F31-4BBE-0D5E-1316-93BCF799DA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C9E01-D239-A641-4B50-D50938440B5D}"/>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5" name="Footer Placeholder 4">
            <a:extLst>
              <a:ext uri="{FF2B5EF4-FFF2-40B4-BE49-F238E27FC236}">
                <a16:creationId xmlns:a16="http://schemas.microsoft.com/office/drawing/2014/main" id="{666B6231-A592-D359-55B4-657D76E65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8088C-4D47-F5C0-BF48-88A5962EDD77}"/>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1296611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C044-40AC-2358-5492-17678FAFB6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F8E6D4-49FE-96C3-5610-AA87D3024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B1B7DD-0744-B8BB-08E0-27D3E0A4CBB4}"/>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5" name="Footer Placeholder 4">
            <a:extLst>
              <a:ext uri="{FF2B5EF4-FFF2-40B4-BE49-F238E27FC236}">
                <a16:creationId xmlns:a16="http://schemas.microsoft.com/office/drawing/2014/main" id="{7AFFD538-02FE-22F6-3053-FCE66B9D4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516E-8B25-8CD8-4B35-5752212DDA19}"/>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169386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7F25-3951-03B1-836D-6C1335A5E4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9FD815-5FE1-0406-FB4B-011ECA85AC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E7FB8B-5B3B-665E-1AF5-03E964EEAB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6D53A-8DDF-6BCE-E6B3-D3F63BAAFBC6}"/>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6" name="Footer Placeholder 5">
            <a:extLst>
              <a:ext uri="{FF2B5EF4-FFF2-40B4-BE49-F238E27FC236}">
                <a16:creationId xmlns:a16="http://schemas.microsoft.com/office/drawing/2014/main" id="{9935B6F9-7AC0-166E-05DB-FAFB4325F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93754-46F1-C644-6DFB-86870FA31962}"/>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381837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C9E7-188C-4AF3-FE83-870F249140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33D3ED-12E0-C2CD-E557-06A718AB5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DD3C20-C2DE-E94F-E54A-7409F97C30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B33A5F-AC8B-61BB-2745-34D493347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AF8458-F0A8-2EF8-01AD-1F1CD5A1AD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DD9954-B8E2-AFF6-8448-474DB6B50DB4}"/>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8" name="Footer Placeholder 7">
            <a:extLst>
              <a:ext uri="{FF2B5EF4-FFF2-40B4-BE49-F238E27FC236}">
                <a16:creationId xmlns:a16="http://schemas.microsoft.com/office/drawing/2014/main" id="{C26F1C84-2D58-19C7-8648-537AD8CCF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330F2D-CCEC-9120-36AB-1821A198A038}"/>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339485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BF36-2234-7760-5161-574AA2B4B6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F55AD7-6254-B317-45B6-D3D7833D9C44}"/>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4" name="Footer Placeholder 3">
            <a:extLst>
              <a:ext uri="{FF2B5EF4-FFF2-40B4-BE49-F238E27FC236}">
                <a16:creationId xmlns:a16="http://schemas.microsoft.com/office/drawing/2014/main" id="{747D436D-D015-35A0-1AD1-DE5A5D9890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D26D60-D06C-06DF-51D9-59F7CECCDC60}"/>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136701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E5F04-C0CC-F860-7C10-00F74C78C172}"/>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3" name="Footer Placeholder 2">
            <a:extLst>
              <a:ext uri="{FF2B5EF4-FFF2-40B4-BE49-F238E27FC236}">
                <a16:creationId xmlns:a16="http://schemas.microsoft.com/office/drawing/2014/main" id="{080FC528-6D99-A917-AF9B-1530A4E2A5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04AF85-2791-D392-39D1-0FEC3AA89BD6}"/>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389709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528F-63CB-59DF-3027-E5B05402C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BCD179-BDF6-D9D0-C7E8-5BA9D5B5E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23E5A2-3788-6D6E-66CD-CE5D45300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98A3E-DDD3-F18E-E997-A27A4E90AF1C}"/>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6" name="Footer Placeholder 5">
            <a:extLst>
              <a:ext uri="{FF2B5EF4-FFF2-40B4-BE49-F238E27FC236}">
                <a16:creationId xmlns:a16="http://schemas.microsoft.com/office/drawing/2014/main" id="{A8984774-A120-54FA-4D17-22FE4D5A8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10B170-9E18-D3E3-FE58-620D2D172A4E}"/>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42432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CA13-AA5B-5F4C-801B-CC9EB565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B44949-D00B-D631-C4BC-A6B0C5FAC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6775D9-50FC-6A49-9069-D64E735BB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A410AF-72DC-4111-3437-8C8A533E63D8}"/>
              </a:ext>
            </a:extLst>
          </p:cNvPr>
          <p:cNvSpPr>
            <a:spLocks noGrp="1"/>
          </p:cNvSpPr>
          <p:nvPr>
            <p:ph type="dt" sz="half" idx="10"/>
          </p:nvPr>
        </p:nvSpPr>
        <p:spPr/>
        <p:txBody>
          <a:bodyPr/>
          <a:lstStyle/>
          <a:p>
            <a:fld id="{ED610685-747F-4767-9A5C-08D1EA025B86}" type="datetimeFigureOut">
              <a:rPr lang="en-US" smtClean="0"/>
              <a:t>8/13/2024</a:t>
            </a:fld>
            <a:endParaRPr lang="en-US"/>
          </a:p>
        </p:txBody>
      </p:sp>
      <p:sp>
        <p:nvSpPr>
          <p:cNvPr id="6" name="Footer Placeholder 5">
            <a:extLst>
              <a:ext uri="{FF2B5EF4-FFF2-40B4-BE49-F238E27FC236}">
                <a16:creationId xmlns:a16="http://schemas.microsoft.com/office/drawing/2014/main" id="{E2A7A266-7315-CDA9-5883-83BED14EC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DA9C50-3613-F613-5610-337DB2185428}"/>
              </a:ext>
            </a:extLst>
          </p:cNvPr>
          <p:cNvSpPr>
            <a:spLocks noGrp="1"/>
          </p:cNvSpPr>
          <p:nvPr>
            <p:ph type="sldNum" sz="quarter" idx="12"/>
          </p:nvPr>
        </p:nvSpPr>
        <p:spPr/>
        <p:txBody>
          <a:bodyPr/>
          <a:lstStyle/>
          <a:p>
            <a:fld id="{D81E931E-9323-44B1-8589-7513F85E2E87}" type="slidenum">
              <a:rPr lang="en-US" smtClean="0"/>
              <a:t>‹#›</a:t>
            </a:fld>
            <a:endParaRPr lang="en-US"/>
          </a:p>
        </p:txBody>
      </p:sp>
    </p:spTree>
    <p:extLst>
      <p:ext uri="{BB962C8B-B14F-4D97-AF65-F5344CB8AC3E}">
        <p14:creationId xmlns:p14="http://schemas.microsoft.com/office/powerpoint/2010/main" val="1219130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5EC32F-2DAE-8F95-1FF0-70A129039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0238EB-CEFE-D9DA-4EDC-70100AAB2E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3E5F7-8EAF-C60A-8C9B-0716479940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610685-747F-4767-9A5C-08D1EA025B86}" type="datetimeFigureOut">
              <a:rPr lang="en-US" smtClean="0"/>
              <a:t>8/13/2024</a:t>
            </a:fld>
            <a:endParaRPr lang="en-US"/>
          </a:p>
        </p:txBody>
      </p:sp>
      <p:sp>
        <p:nvSpPr>
          <p:cNvPr id="5" name="Footer Placeholder 4">
            <a:extLst>
              <a:ext uri="{FF2B5EF4-FFF2-40B4-BE49-F238E27FC236}">
                <a16:creationId xmlns:a16="http://schemas.microsoft.com/office/drawing/2014/main" id="{CC2EAC69-80DB-9134-B1EE-7B5CD2CCC7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65CA7B3-0BC7-DA20-2E25-816AFFB224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1E931E-9323-44B1-8589-7513F85E2E87}" type="slidenum">
              <a:rPr lang="en-US" smtClean="0"/>
              <a:t>‹#›</a:t>
            </a:fld>
            <a:endParaRPr lang="en-US"/>
          </a:p>
        </p:txBody>
      </p:sp>
    </p:spTree>
    <p:extLst>
      <p:ext uri="{BB962C8B-B14F-4D97-AF65-F5344CB8AC3E}">
        <p14:creationId xmlns:p14="http://schemas.microsoft.com/office/powerpoint/2010/main" val="320624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yanzheng@missouri.edu"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86BA43-1A1E-EB1F-9FA5-5E419BF4E7E4}"/>
              </a:ext>
            </a:extLst>
          </p:cNvPr>
          <p:cNvGrpSpPr/>
          <p:nvPr/>
        </p:nvGrpSpPr>
        <p:grpSpPr>
          <a:xfrm>
            <a:off x="633903" y="0"/>
            <a:ext cx="10924193" cy="2914508"/>
            <a:chOff x="710095" y="1880840"/>
            <a:chExt cx="10924193" cy="2914508"/>
          </a:xfrm>
        </p:grpSpPr>
        <p:pic>
          <p:nvPicPr>
            <p:cNvPr id="5" name="Picture 4" descr="A diagram of different shapes and sizes&#10;&#10;Description automatically generated">
              <a:extLst>
                <a:ext uri="{FF2B5EF4-FFF2-40B4-BE49-F238E27FC236}">
                  <a16:creationId xmlns:a16="http://schemas.microsoft.com/office/drawing/2014/main" id="{2354A187-C80D-8F28-8BC4-E91E4C6AC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95" y="1880840"/>
              <a:ext cx="3445045" cy="2914508"/>
            </a:xfrm>
            <a:prstGeom prst="rect">
              <a:avLst/>
            </a:prstGeom>
          </p:spPr>
        </p:pic>
        <p:pic>
          <p:nvPicPr>
            <p:cNvPr id="7" name="Picture 6" descr="A close-up of a metal surface&#10;&#10;Description automatically generated">
              <a:extLst>
                <a:ext uri="{FF2B5EF4-FFF2-40B4-BE49-F238E27FC236}">
                  <a16:creationId xmlns:a16="http://schemas.microsoft.com/office/drawing/2014/main" id="{F7AE42CF-39E3-44DC-5B2B-AF1980638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294" y="2414619"/>
              <a:ext cx="4009411" cy="2028762"/>
            </a:xfrm>
            <a:prstGeom prst="rect">
              <a:avLst/>
            </a:prstGeom>
          </p:spPr>
        </p:pic>
        <p:pic>
          <p:nvPicPr>
            <p:cNvPr id="9" name="Picture 8" descr="A diagram of a rainbow colored square&#10;&#10;Description automatically generated with medium confidence">
              <a:extLst>
                <a:ext uri="{FF2B5EF4-FFF2-40B4-BE49-F238E27FC236}">
                  <a16:creationId xmlns:a16="http://schemas.microsoft.com/office/drawing/2014/main" id="{DE5191E3-09A4-F2C3-46AF-0E0FB3585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79" y="2187552"/>
              <a:ext cx="3565909" cy="2607796"/>
            </a:xfrm>
            <a:prstGeom prst="rect">
              <a:avLst/>
            </a:prstGeom>
          </p:spPr>
        </p:pic>
      </p:grpSp>
      <p:pic>
        <p:nvPicPr>
          <p:cNvPr id="1026" name="Picture 2">
            <a:extLst>
              <a:ext uri="{FF2B5EF4-FFF2-40B4-BE49-F238E27FC236}">
                <a16:creationId xmlns:a16="http://schemas.microsoft.com/office/drawing/2014/main" id="{E8C8BC9E-B7E2-50C3-0C06-AABAF8D73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175" y="2871632"/>
            <a:ext cx="4252072" cy="364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67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517FAE5-1B80-FCFE-2E21-5892DAADFE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57"/>
          <a:stretch/>
        </p:blipFill>
        <p:spPr bwMode="auto">
          <a:xfrm>
            <a:off x="2083120" y="527182"/>
            <a:ext cx="4686300" cy="388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51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D4680E4-361B-2892-7758-C2F9C913F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988" y="1085850"/>
            <a:ext cx="553402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5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56FF28-3C50-2C4D-4236-67EE56A95203}"/>
              </a:ext>
            </a:extLst>
          </p:cNvPr>
          <p:cNvGrpSpPr/>
          <p:nvPr/>
        </p:nvGrpSpPr>
        <p:grpSpPr>
          <a:xfrm>
            <a:off x="1366727" y="417087"/>
            <a:ext cx="8490697" cy="3011913"/>
            <a:chOff x="1366727" y="417087"/>
            <a:chExt cx="8490697" cy="3011913"/>
          </a:xfrm>
        </p:grpSpPr>
        <p:pic>
          <p:nvPicPr>
            <p:cNvPr id="12290" name="Picture 2">
              <a:extLst>
                <a:ext uri="{FF2B5EF4-FFF2-40B4-BE49-F238E27FC236}">
                  <a16:creationId xmlns:a16="http://schemas.microsoft.com/office/drawing/2014/main" id="{5F29541D-EB5B-4796-ABDA-ECE8081AD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075"/>
            <a:stretch/>
          </p:blipFill>
          <p:spPr bwMode="auto">
            <a:xfrm>
              <a:off x="1366727" y="417087"/>
              <a:ext cx="4286250" cy="2814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CC78E98-85F9-DF54-EBB9-66090C2DA0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15"/>
            <a:stretch/>
          </p:blipFill>
          <p:spPr bwMode="auto">
            <a:xfrm>
              <a:off x="5571174" y="553342"/>
              <a:ext cx="4286250" cy="28756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709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D20F37-7033-D8D3-5987-DEF6D250DC00}"/>
              </a:ext>
            </a:extLst>
          </p:cNvPr>
          <p:cNvGrpSpPr/>
          <p:nvPr/>
        </p:nvGrpSpPr>
        <p:grpSpPr>
          <a:xfrm>
            <a:off x="1067873" y="62752"/>
            <a:ext cx="9906000" cy="4034118"/>
            <a:chOff x="1067873" y="62752"/>
            <a:chExt cx="9906000" cy="4034118"/>
          </a:xfrm>
        </p:grpSpPr>
        <p:pic>
          <p:nvPicPr>
            <p:cNvPr id="13314" name="Picture 2">
              <a:extLst>
                <a:ext uri="{FF2B5EF4-FFF2-40B4-BE49-F238E27FC236}">
                  <a16:creationId xmlns:a16="http://schemas.microsoft.com/office/drawing/2014/main" id="{95F02ECB-AA6A-9B27-0BB6-306C191924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824"/>
            <a:stretch/>
          </p:blipFill>
          <p:spPr bwMode="auto">
            <a:xfrm>
              <a:off x="1067873" y="502024"/>
              <a:ext cx="4953000" cy="28238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2A94EE2-313B-C958-03C0-0B1DA31B41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76"/>
            <a:stretch/>
          </p:blipFill>
          <p:spPr bwMode="auto">
            <a:xfrm>
              <a:off x="6020873" y="62752"/>
              <a:ext cx="4953000" cy="40341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243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7EC8963-385B-9FF7-41CF-A0A5EDB07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713" y="319155"/>
            <a:ext cx="5153025"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6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721853A-53F6-5A65-6CF5-16398D486365}"/>
              </a:ext>
            </a:extLst>
          </p:cNvPr>
          <p:cNvGrpSpPr/>
          <p:nvPr/>
        </p:nvGrpSpPr>
        <p:grpSpPr>
          <a:xfrm>
            <a:off x="1535616" y="0"/>
            <a:ext cx="9120768" cy="3505201"/>
            <a:chOff x="1535616" y="0"/>
            <a:chExt cx="9120768" cy="3505201"/>
          </a:xfrm>
        </p:grpSpPr>
        <p:pic>
          <p:nvPicPr>
            <p:cNvPr id="15362" name="Picture 2">
              <a:extLst>
                <a:ext uri="{FF2B5EF4-FFF2-40B4-BE49-F238E27FC236}">
                  <a16:creationId xmlns:a16="http://schemas.microsoft.com/office/drawing/2014/main" id="{48678A81-502F-A05E-5BA9-3A30D4D79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111"/>
            <a:stretch/>
          </p:blipFill>
          <p:spPr bwMode="auto">
            <a:xfrm>
              <a:off x="1535616" y="0"/>
              <a:ext cx="467677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08D830B-A453-2EFA-0952-BC189EB073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889"/>
            <a:stretch/>
          </p:blipFill>
          <p:spPr bwMode="auto">
            <a:xfrm>
              <a:off x="5979609" y="1"/>
              <a:ext cx="4676775" cy="3505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7404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4C1254-C39F-6C4D-3E99-CFFB81CD60B3}"/>
              </a:ext>
            </a:extLst>
          </p:cNvPr>
          <p:cNvGrpSpPr/>
          <p:nvPr/>
        </p:nvGrpSpPr>
        <p:grpSpPr>
          <a:xfrm>
            <a:off x="1509433" y="0"/>
            <a:ext cx="9354670" cy="3755931"/>
            <a:chOff x="1509433" y="0"/>
            <a:chExt cx="9354670" cy="3755931"/>
          </a:xfrm>
        </p:grpSpPr>
        <p:pic>
          <p:nvPicPr>
            <p:cNvPr id="16386" name="Picture 2">
              <a:extLst>
                <a:ext uri="{FF2B5EF4-FFF2-40B4-BE49-F238E27FC236}">
                  <a16:creationId xmlns:a16="http://schemas.microsoft.com/office/drawing/2014/main" id="{B31CD65F-D84C-BE6E-CEC4-3AF488CDEA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509"/>
            <a:stretch/>
          </p:blipFill>
          <p:spPr bwMode="auto">
            <a:xfrm>
              <a:off x="1509433" y="421621"/>
              <a:ext cx="4914900" cy="2841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2466D9C-2D4D-C401-BB07-CF136C586C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157"/>
            <a:stretch/>
          </p:blipFill>
          <p:spPr bwMode="auto">
            <a:xfrm>
              <a:off x="5949203" y="0"/>
              <a:ext cx="4914900" cy="3755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496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0C7EBA3-659D-993A-EF98-9F72E855BEF9}"/>
              </a:ext>
            </a:extLst>
          </p:cNvPr>
          <p:cNvGrpSpPr/>
          <p:nvPr/>
        </p:nvGrpSpPr>
        <p:grpSpPr>
          <a:xfrm>
            <a:off x="733425" y="9525"/>
            <a:ext cx="10725150" cy="3692899"/>
            <a:chOff x="733425" y="9525"/>
            <a:chExt cx="10725150" cy="3692899"/>
          </a:xfrm>
        </p:grpSpPr>
        <p:pic>
          <p:nvPicPr>
            <p:cNvPr id="17410" name="Picture 2">
              <a:extLst>
                <a:ext uri="{FF2B5EF4-FFF2-40B4-BE49-F238E27FC236}">
                  <a16:creationId xmlns:a16="http://schemas.microsoft.com/office/drawing/2014/main" id="{A64C3BA2-CCFF-6242-8A1F-4D5969AF9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77"/>
            <a:stretch/>
          </p:blipFill>
          <p:spPr bwMode="auto">
            <a:xfrm>
              <a:off x="733425" y="9525"/>
              <a:ext cx="5362575" cy="36928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AC9187C-9A15-6D0A-265F-15F94344E9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897"/>
            <a:stretch/>
          </p:blipFill>
          <p:spPr bwMode="auto">
            <a:xfrm>
              <a:off x="6096000" y="358588"/>
              <a:ext cx="5362575" cy="28149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18537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6A99544-1BFC-ACBB-CEBE-4E3443F4302E}"/>
              </a:ext>
            </a:extLst>
          </p:cNvPr>
          <p:cNvGrpSpPr/>
          <p:nvPr/>
        </p:nvGrpSpPr>
        <p:grpSpPr>
          <a:xfrm>
            <a:off x="845484" y="0"/>
            <a:ext cx="8587067" cy="3429000"/>
            <a:chOff x="845484" y="0"/>
            <a:chExt cx="8587067" cy="3429000"/>
          </a:xfrm>
        </p:grpSpPr>
        <p:pic>
          <p:nvPicPr>
            <p:cNvPr id="18434" name="Picture 2">
              <a:extLst>
                <a:ext uri="{FF2B5EF4-FFF2-40B4-BE49-F238E27FC236}">
                  <a16:creationId xmlns:a16="http://schemas.microsoft.com/office/drawing/2014/main" id="{9F3AE1FE-A1BE-8EC6-9147-715E81D52C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11"/>
            <a:stretch/>
          </p:blipFill>
          <p:spPr bwMode="auto">
            <a:xfrm>
              <a:off x="845484" y="0"/>
              <a:ext cx="4324350" cy="32362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5112644-8687-AC28-EDDB-87CB9D7226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11"/>
            <a:stretch/>
          </p:blipFill>
          <p:spPr bwMode="auto">
            <a:xfrm>
              <a:off x="5108201" y="76200"/>
              <a:ext cx="4324350" cy="3352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92340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B9ABE9C-78AB-8B95-D386-FAF22AC57092}"/>
              </a:ext>
            </a:extLst>
          </p:cNvPr>
          <p:cNvGrpSpPr/>
          <p:nvPr/>
        </p:nvGrpSpPr>
        <p:grpSpPr>
          <a:xfrm>
            <a:off x="165267" y="811434"/>
            <a:ext cx="11861466" cy="1692730"/>
            <a:chOff x="165267" y="811434"/>
            <a:chExt cx="11861466" cy="1692730"/>
          </a:xfrm>
        </p:grpSpPr>
        <p:sp>
          <p:nvSpPr>
            <p:cNvPr id="6" name="Rectangle 5">
              <a:extLst>
                <a:ext uri="{FF2B5EF4-FFF2-40B4-BE49-F238E27FC236}">
                  <a16:creationId xmlns:a16="http://schemas.microsoft.com/office/drawing/2014/main" id="{D4C1D024-848C-B52F-9A1C-B047B64D222A}"/>
                </a:ext>
              </a:extLst>
            </p:cNvPr>
            <p:cNvSpPr>
              <a:spLocks noChangeAspect="1"/>
            </p:cNvSpPr>
            <p:nvPr/>
          </p:nvSpPr>
          <p:spPr>
            <a:xfrm>
              <a:off x="165267" y="811434"/>
              <a:ext cx="11861466" cy="16927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392946-50D2-5CA4-9F7A-D9860CEC2CED}"/>
                </a:ext>
              </a:extLst>
            </p:cNvPr>
            <p:cNvPicPr>
              <a:picLocks noChangeAspect="1"/>
            </p:cNvPicPr>
            <p:nvPr/>
          </p:nvPicPr>
          <p:blipFill>
            <a:blip r:embed="rId2"/>
            <a:stretch>
              <a:fillRect/>
            </a:stretch>
          </p:blipFill>
          <p:spPr>
            <a:xfrm>
              <a:off x="3351359" y="885364"/>
              <a:ext cx="5489281" cy="1544869"/>
            </a:xfrm>
            <a:prstGeom prst="rect">
              <a:avLst/>
            </a:prstGeom>
          </p:spPr>
        </p:pic>
      </p:grpSp>
    </p:spTree>
    <p:extLst>
      <p:ext uri="{BB962C8B-B14F-4D97-AF65-F5344CB8AC3E}">
        <p14:creationId xmlns:p14="http://schemas.microsoft.com/office/powerpoint/2010/main" val="223626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F77B24B-AE74-FE65-320B-3ACF818C3F0A}"/>
              </a:ext>
            </a:extLst>
          </p:cNvPr>
          <p:cNvGrpSpPr/>
          <p:nvPr/>
        </p:nvGrpSpPr>
        <p:grpSpPr>
          <a:xfrm>
            <a:off x="244568" y="183776"/>
            <a:ext cx="7143751" cy="4214532"/>
            <a:chOff x="244568" y="183776"/>
            <a:chExt cx="7143751" cy="4214532"/>
          </a:xfrm>
        </p:grpSpPr>
        <p:pic>
          <p:nvPicPr>
            <p:cNvPr id="1028" name="Picture 4">
              <a:extLst>
                <a:ext uri="{FF2B5EF4-FFF2-40B4-BE49-F238E27FC236}">
                  <a16:creationId xmlns:a16="http://schemas.microsoft.com/office/drawing/2014/main" id="{B97EB5D5-FA73-E30B-5641-F4C1D9D6F6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457"/>
            <a:stretch/>
          </p:blipFill>
          <p:spPr bwMode="auto">
            <a:xfrm>
              <a:off x="244568" y="1312208"/>
              <a:ext cx="3571875" cy="1767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3482C7B-0E8D-81DB-0262-4BE50B626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543"/>
            <a:stretch/>
          </p:blipFill>
          <p:spPr bwMode="auto">
            <a:xfrm>
              <a:off x="3816444" y="183776"/>
              <a:ext cx="3571875" cy="4214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451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A13C2AF-DCAC-0785-581C-9694E9809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54454"/>
            <a:ext cx="222885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E10B06-BF23-5EFA-B69F-F2E3A0A8AC63}"/>
              </a:ext>
            </a:extLst>
          </p:cNvPr>
          <p:cNvSpPr txBox="1"/>
          <p:nvPr/>
        </p:nvSpPr>
        <p:spPr>
          <a:xfrm>
            <a:off x="3048000" y="1582341"/>
            <a:ext cx="6096000" cy="3693319"/>
          </a:xfrm>
          <a:prstGeom prst="rect">
            <a:avLst/>
          </a:prstGeom>
          <a:noFill/>
        </p:spPr>
        <p:txBody>
          <a:bodyPr wrap="square">
            <a:spAutoFit/>
          </a:bodyPr>
          <a:lstStyle/>
          <a:p>
            <a:pPr algn="l" fontAlgn="base"/>
            <a:br>
              <a:rPr lang="en-US" b="0" i="0" dirty="0">
                <a:solidFill>
                  <a:srgbClr val="000000"/>
                </a:solidFill>
                <a:effectLst/>
                <a:latin typeface="Arial" panose="020B0604020202020204" pitchFamily="34" charset="0"/>
              </a:rPr>
            </a:br>
            <a:endParaRPr lang="en-US" b="0" i="0" dirty="0">
              <a:solidFill>
                <a:srgbClr val="000000"/>
              </a:solidFill>
              <a:effectLst/>
              <a:latin typeface="Arial" panose="020B0604020202020204" pitchFamily="34" charset="0"/>
            </a:endParaRPr>
          </a:p>
          <a:p>
            <a:pPr algn="just" rtl="0" fontAlgn="base"/>
            <a:r>
              <a:rPr lang="en-US" b="0" i="0" dirty="0">
                <a:solidFill>
                  <a:srgbClr val="000000"/>
                </a:solidFill>
                <a:effectLst/>
                <a:latin typeface="times new roman" panose="02020603050405020304" pitchFamily="18" charset="0"/>
              </a:rPr>
              <a:t>We are constantly seeking highly passionate and self-motivated individuals to join our team. We welcome undergraduate, master, and Ph.D. students, as well as postdocs, who share our passion for soft bioelectronics. If you are interested in working with us, please do not hesitate to send your resume to Prof. Yan at </a:t>
            </a:r>
            <a:r>
              <a:rPr lang="en-US" b="0" i="0" u="none" strike="noStrike" dirty="0">
                <a:solidFill>
                  <a:srgbClr val="000000"/>
                </a:solidFill>
                <a:effectLst/>
                <a:latin typeface="times new roman" panose="02020603050405020304" pitchFamily="18" charset="0"/>
                <a:hlinkClick r:id="rId3"/>
              </a:rPr>
              <a:t>yanzheng@missouri.edu</a:t>
            </a:r>
            <a:r>
              <a:rPr lang="en-US" b="0" i="0" dirty="0">
                <a:solidFill>
                  <a:srgbClr val="000000"/>
                </a:solidFill>
                <a:effectLst/>
                <a:latin typeface="times new roman" panose="02020603050405020304" pitchFamily="18" charset="0"/>
              </a:rPr>
              <a:t>. We are always looking for talented individuals who can contribute to our mission of improving healthcare and enhancing the quality of life through cutting-edge bioelectronic technologies. Join us in our exciting research journey and be a part of a team that is making a difference in the world. We look forward to hearing from you!</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66639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279BC71-137B-13AA-DDA3-8CB19038FD43}"/>
              </a:ext>
            </a:extLst>
          </p:cNvPr>
          <p:cNvGrpSpPr/>
          <p:nvPr/>
        </p:nvGrpSpPr>
        <p:grpSpPr>
          <a:xfrm>
            <a:off x="2163536" y="1110342"/>
            <a:ext cx="7864928" cy="4096317"/>
            <a:chOff x="2163536" y="1110342"/>
            <a:chExt cx="7864928" cy="4096317"/>
          </a:xfrm>
        </p:grpSpPr>
        <p:sp>
          <p:nvSpPr>
            <p:cNvPr id="4" name="Rectangle 3">
              <a:extLst>
                <a:ext uri="{FF2B5EF4-FFF2-40B4-BE49-F238E27FC236}">
                  <a16:creationId xmlns:a16="http://schemas.microsoft.com/office/drawing/2014/main" id="{6D6F4CED-9F34-E163-73F7-0B213A810878}"/>
                </a:ext>
              </a:extLst>
            </p:cNvPr>
            <p:cNvSpPr>
              <a:spLocks noChangeAspect="1"/>
            </p:cNvSpPr>
            <p:nvPr/>
          </p:nvSpPr>
          <p:spPr>
            <a:xfrm>
              <a:off x="2163536" y="1110342"/>
              <a:ext cx="7864928" cy="40963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of electrical current diagram&#10;&#10;Description automatically generated">
              <a:extLst>
                <a:ext uri="{FF2B5EF4-FFF2-40B4-BE49-F238E27FC236}">
                  <a16:creationId xmlns:a16="http://schemas.microsoft.com/office/drawing/2014/main" id="{84342B9B-4C98-239D-DA9C-33FF6112C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271" y="1141094"/>
              <a:ext cx="5927272" cy="4065565"/>
            </a:xfrm>
            <a:prstGeom prst="rect">
              <a:avLst/>
            </a:prstGeom>
            <a:ln>
              <a:solidFill>
                <a:schemeClr val="bg1"/>
              </a:solidFill>
            </a:ln>
          </p:spPr>
        </p:pic>
      </p:grpSp>
    </p:spTree>
    <p:extLst>
      <p:ext uri="{BB962C8B-B14F-4D97-AF65-F5344CB8AC3E}">
        <p14:creationId xmlns:p14="http://schemas.microsoft.com/office/powerpoint/2010/main" val="2784924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F35531F-53B1-02EE-6107-957E1628ADBB}"/>
              </a:ext>
            </a:extLst>
          </p:cNvPr>
          <p:cNvGrpSpPr/>
          <p:nvPr/>
        </p:nvGrpSpPr>
        <p:grpSpPr>
          <a:xfrm>
            <a:off x="2163536" y="1110342"/>
            <a:ext cx="7864928" cy="4096317"/>
            <a:chOff x="2163536" y="1110342"/>
            <a:chExt cx="7864928" cy="4096317"/>
          </a:xfrm>
        </p:grpSpPr>
        <p:sp>
          <p:nvSpPr>
            <p:cNvPr id="4" name="Rectangle 3">
              <a:extLst>
                <a:ext uri="{FF2B5EF4-FFF2-40B4-BE49-F238E27FC236}">
                  <a16:creationId xmlns:a16="http://schemas.microsoft.com/office/drawing/2014/main" id="{D1FAE93C-9F70-4F66-DBDF-A399C8873B44}"/>
                </a:ext>
              </a:extLst>
            </p:cNvPr>
            <p:cNvSpPr>
              <a:spLocks noChangeAspect="1"/>
            </p:cNvSpPr>
            <p:nvPr/>
          </p:nvSpPr>
          <p:spPr>
            <a:xfrm>
              <a:off x="2163536" y="1110342"/>
              <a:ext cx="7864928" cy="40963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system&#10;&#10;Description automatically generated">
              <a:extLst>
                <a:ext uri="{FF2B5EF4-FFF2-40B4-BE49-F238E27FC236}">
                  <a16:creationId xmlns:a16="http://schemas.microsoft.com/office/drawing/2014/main" id="{65BD5BCF-5FC6-BEA4-1785-7308059A5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601" y="1126631"/>
              <a:ext cx="6245756" cy="4080028"/>
            </a:xfrm>
            <a:prstGeom prst="rect">
              <a:avLst/>
            </a:prstGeom>
            <a:ln>
              <a:solidFill>
                <a:schemeClr val="bg1"/>
              </a:solidFill>
            </a:ln>
          </p:spPr>
        </p:pic>
      </p:grpSp>
    </p:spTree>
    <p:extLst>
      <p:ext uri="{BB962C8B-B14F-4D97-AF65-F5344CB8AC3E}">
        <p14:creationId xmlns:p14="http://schemas.microsoft.com/office/powerpoint/2010/main" val="834524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41484D1-7A6B-E0C7-9A78-E6A43250D38E}"/>
              </a:ext>
            </a:extLst>
          </p:cNvPr>
          <p:cNvGrpSpPr/>
          <p:nvPr/>
        </p:nvGrpSpPr>
        <p:grpSpPr>
          <a:xfrm>
            <a:off x="2163536" y="1110342"/>
            <a:ext cx="7864928" cy="4096317"/>
            <a:chOff x="2163536" y="1110342"/>
            <a:chExt cx="7864928" cy="4096317"/>
          </a:xfrm>
        </p:grpSpPr>
        <p:sp>
          <p:nvSpPr>
            <p:cNvPr id="4" name="Rectangle 3">
              <a:extLst>
                <a:ext uri="{FF2B5EF4-FFF2-40B4-BE49-F238E27FC236}">
                  <a16:creationId xmlns:a16="http://schemas.microsoft.com/office/drawing/2014/main" id="{A66C302E-81D2-8267-3577-01FC06E950A3}"/>
                </a:ext>
              </a:extLst>
            </p:cNvPr>
            <p:cNvSpPr>
              <a:spLocks noChangeAspect="1"/>
            </p:cNvSpPr>
            <p:nvPr/>
          </p:nvSpPr>
          <p:spPr>
            <a:xfrm>
              <a:off x="2163536" y="1110342"/>
              <a:ext cx="7864928" cy="40963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diagram of a diagram&#10;&#10;Description automatically generated with medium confidence">
              <a:extLst>
                <a:ext uri="{FF2B5EF4-FFF2-40B4-BE49-F238E27FC236}">
                  <a16:creationId xmlns:a16="http://schemas.microsoft.com/office/drawing/2014/main" id="{05B03387-06A3-F935-32E0-82E26E8BC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18" y="2042537"/>
              <a:ext cx="7704364" cy="2117966"/>
            </a:xfrm>
            <a:prstGeom prst="rect">
              <a:avLst/>
            </a:prstGeom>
            <a:ln>
              <a:solidFill>
                <a:schemeClr val="bg1"/>
              </a:solidFill>
            </a:ln>
          </p:spPr>
        </p:pic>
      </p:grpSp>
    </p:spTree>
    <p:extLst>
      <p:ext uri="{BB962C8B-B14F-4D97-AF65-F5344CB8AC3E}">
        <p14:creationId xmlns:p14="http://schemas.microsoft.com/office/powerpoint/2010/main" val="3977583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7B10F0-613C-6B9D-EC01-B864FFD1B12C}"/>
              </a:ext>
            </a:extLst>
          </p:cNvPr>
          <p:cNvGrpSpPr/>
          <p:nvPr/>
        </p:nvGrpSpPr>
        <p:grpSpPr>
          <a:xfrm>
            <a:off x="2163536" y="1110342"/>
            <a:ext cx="7864928" cy="4096317"/>
            <a:chOff x="2163536" y="1110342"/>
            <a:chExt cx="7864928" cy="4096317"/>
          </a:xfrm>
        </p:grpSpPr>
        <p:sp>
          <p:nvSpPr>
            <p:cNvPr id="6" name="Rectangle 5">
              <a:extLst>
                <a:ext uri="{FF2B5EF4-FFF2-40B4-BE49-F238E27FC236}">
                  <a16:creationId xmlns:a16="http://schemas.microsoft.com/office/drawing/2014/main" id="{89ABFDED-4708-8177-85AE-85602908A00C}"/>
                </a:ext>
              </a:extLst>
            </p:cNvPr>
            <p:cNvSpPr>
              <a:spLocks noChangeAspect="1"/>
            </p:cNvSpPr>
            <p:nvPr/>
          </p:nvSpPr>
          <p:spPr>
            <a:xfrm>
              <a:off x="2163536" y="1110342"/>
              <a:ext cx="7864928" cy="40963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cell&#10;&#10;Description automatically generated with medium confidence">
              <a:extLst>
                <a:ext uri="{FF2B5EF4-FFF2-40B4-BE49-F238E27FC236}">
                  <a16:creationId xmlns:a16="http://schemas.microsoft.com/office/drawing/2014/main" id="{00058821-B42B-07FF-9660-41D27DB2E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73" y="1153871"/>
              <a:ext cx="6157297" cy="4001071"/>
            </a:xfrm>
            <a:prstGeom prst="rect">
              <a:avLst/>
            </a:prstGeom>
            <a:ln>
              <a:solidFill>
                <a:schemeClr val="bg1"/>
              </a:solidFill>
            </a:ln>
          </p:spPr>
        </p:pic>
      </p:grpSp>
    </p:spTree>
    <p:extLst>
      <p:ext uri="{BB962C8B-B14F-4D97-AF65-F5344CB8AC3E}">
        <p14:creationId xmlns:p14="http://schemas.microsoft.com/office/powerpoint/2010/main" val="111945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E351DC2-71FF-FA6F-91AC-2333241B9B35}"/>
              </a:ext>
            </a:extLst>
          </p:cNvPr>
          <p:cNvGrpSpPr/>
          <p:nvPr/>
        </p:nvGrpSpPr>
        <p:grpSpPr>
          <a:xfrm>
            <a:off x="359693" y="405480"/>
            <a:ext cx="8648700" cy="4705910"/>
            <a:chOff x="1771650" y="2152090"/>
            <a:chExt cx="8648700" cy="4705910"/>
          </a:xfrm>
        </p:grpSpPr>
        <p:pic>
          <p:nvPicPr>
            <p:cNvPr id="2050" name="Picture 2">
              <a:extLst>
                <a:ext uri="{FF2B5EF4-FFF2-40B4-BE49-F238E27FC236}">
                  <a16:creationId xmlns:a16="http://schemas.microsoft.com/office/drawing/2014/main" id="{50603915-4C7F-BAA1-1A05-EE0D01D11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995"/>
            <a:stretch/>
          </p:blipFill>
          <p:spPr bwMode="auto">
            <a:xfrm>
              <a:off x="1771650" y="3294529"/>
              <a:ext cx="4324350" cy="21918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FFBCEA6-777C-D0ED-EEBC-9EB981C92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86"/>
            <a:stretch/>
          </p:blipFill>
          <p:spPr bwMode="auto">
            <a:xfrm>
              <a:off x="6096000" y="2152090"/>
              <a:ext cx="4324350" cy="47059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971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4303A9E-0C28-7563-BD4C-1472AE12606D}"/>
              </a:ext>
            </a:extLst>
          </p:cNvPr>
          <p:cNvGrpSpPr/>
          <p:nvPr/>
        </p:nvGrpSpPr>
        <p:grpSpPr>
          <a:xfrm>
            <a:off x="2447365" y="371756"/>
            <a:ext cx="8875059" cy="3218610"/>
            <a:chOff x="2447365" y="371756"/>
            <a:chExt cx="8875059" cy="3218610"/>
          </a:xfrm>
        </p:grpSpPr>
        <p:pic>
          <p:nvPicPr>
            <p:cNvPr id="4098" name="Picture 2">
              <a:extLst>
                <a:ext uri="{FF2B5EF4-FFF2-40B4-BE49-F238E27FC236}">
                  <a16:creationId xmlns:a16="http://schemas.microsoft.com/office/drawing/2014/main" id="{62CCFBED-ED63-144B-4709-2003FA42D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514"/>
            <a:stretch/>
          </p:blipFill>
          <p:spPr bwMode="auto">
            <a:xfrm>
              <a:off x="2447365" y="371756"/>
              <a:ext cx="4572000" cy="3218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30B36E2-D20C-23CA-5ADE-23EE56725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486"/>
            <a:stretch/>
          </p:blipFill>
          <p:spPr bwMode="auto">
            <a:xfrm>
              <a:off x="6750424" y="690003"/>
              <a:ext cx="4572000" cy="25821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9945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2CE7E3-9907-160B-9CF9-B6D2D4FF3BA3}"/>
              </a:ext>
            </a:extLst>
          </p:cNvPr>
          <p:cNvGrpSpPr/>
          <p:nvPr/>
        </p:nvGrpSpPr>
        <p:grpSpPr>
          <a:xfrm>
            <a:off x="1385327" y="0"/>
            <a:ext cx="8493498" cy="4240306"/>
            <a:chOff x="1385327" y="0"/>
            <a:chExt cx="8493498" cy="4240306"/>
          </a:xfrm>
        </p:grpSpPr>
        <p:pic>
          <p:nvPicPr>
            <p:cNvPr id="4" name="Picture 2">
              <a:extLst>
                <a:ext uri="{FF2B5EF4-FFF2-40B4-BE49-F238E27FC236}">
                  <a16:creationId xmlns:a16="http://schemas.microsoft.com/office/drawing/2014/main" id="{BF02B457-666C-BD35-F78C-A96D80D1A7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830"/>
            <a:stretch/>
          </p:blipFill>
          <p:spPr bwMode="auto">
            <a:xfrm>
              <a:off x="5468750" y="945777"/>
              <a:ext cx="4410075" cy="261769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0719BC6-1D26-B957-526A-CA3830A776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8170"/>
            <a:stretch/>
          </p:blipFill>
          <p:spPr bwMode="auto">
            <a:xfrm>
              <a:off x="1385327" y="0"/>
              <a:ext cx="4410075" cy="42403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718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D770A00-1096-9ACE-32E2-4CED6C157268}"/>
              </a:ext>
            </a:extLst>
          </p:cNvPr>
          <p:cNvGrpSpPr/>
          <p:nvPr/>
        </p:nvGrpSpPr>
        <p:grpSpPr>
          <a:xfrm>
            <a:off x="623889" y="1"/>
            <a:ext cx="9696450" cy="3536576"/>
            <a:chOff x="623889" y="1"/>
            <a:chExt cx="9696450" cy="3536576"/>
          </a:xfrm>
        </p:grpSpPr>
        <p:pic>
          <p:nvPicPr>
            <p:cNvPr id="6146" name="Picture 2">
              <a:extLst>
                <a:ext uri="{FF2B5EF4-FFF2-40B4-BE49-F238E27FC236}">
                  <a16:creationId xmlns:a16="http://schemas.microsoft.com/office/drawing/2014/main" id="{D3B3DED9-81BF-1EE0-2405-AB810ED724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359"/>
            <a:stretch/>
          </p:blipFill>
          <p:spPr bwMode="auto">
            <a:xfrm>
              <a:off x="623889" y="1"/>
              <a:ext cx="4848225" cy="3536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ACCF679-9584-F891-D022-A6570E697C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07"/>
            <a:stretch/>
          </p:blipFill>
          <p:spPr bwMode="auto">
            <a:xfrm>
              <a:off x="5472114" y="345703"/>
              <a:ext cx="4848225" cy="31908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966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3AB105-F71A-7A92-C6FA-7D55EC82893B}"/>
              </a:ext>
            </a:extLst>
          </p:cNvPr>
          <p:cNvGrpSpPr/>
          <p:nvPr/>
        </p:nvGrpSpPr>
        <p:grpSpPr>
          <a:xfrm>
            <a:off x="1784397" y="152400"/>
            <a:ext cx="9268385" cy="4110318"/>
            <a:chOff x="1784397" y="152400"/>
            <a:chExt cx="9268385" cy="4110318"/>
          </a:xfrm>
        </p:grpSpPr>
        <p:pic>
          <p:nvPicPr>
            <p:cNvPr id="7170" name="Picture 2">
              <a:extLst>
                <a:ext uri="{FF2B5EF4-FFF2-40B4-BE49-F238E27FC236}">
                  <a16:creationId xmlns:a16="http://schemas.microsoft.com/office/drawing/2014/main" id="{7728D5B5-E838-0FC7-DDB0-FD3A4F9ADD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15"/>
            <a:stretch/>
          </p:blipFill>
          <p:spPr bwMode="auto">
            <a:xfrm>
              <a:off x="1784397" y="793377"/>
              <a:ext cx="4676775" cy="26804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88C5EFB-B510-C8DE-B2D9-68496C31C0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65"/>
            <a:stretch/>
          </p:blipFill>
          <p:spPr bwMode="auto">
            <a:xfrm>
              <a:off x="6376007" y="152400"/>
              <a:ext cx="4676775" cy="41103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211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50A7FA-4A50-D837-C9D8-760A9A81E995}"/>
              </a:ext>
            </a:extLst>
          </p:cNvPr>
          <p:cNvGrpSpPr/>
          <p:nvPr/>
        </p:nvGrpSpPr>
        <p:grpSpPr>
          <a:xfrm>
            <a:off x="847725" y="156882"/>
            <a:ext cx="10382531" cy="3871353"/>
            <a:chOff x="847725" y="156882"/>
            <a:chExt cx="10382531" cy="3871353"/>
          </a:xfrm>
        </p:grpSpPr>
        <p:pic>
          <p:nvPicPr>
            <p:cNvPr id="8194" name="Picture 2">
              <a:extLst>
                <a:ext uri="{FF2B5EF4-FFF2-40B4-BE49-F238E27FC236}">
                  <a16:creationId xmlns:a16="http://schemas.microsoft.com/office/drawing/2014/main" id="{6A1DC97D-AC97-E58A-7A32-5102EEEFC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461"/>
            <a:stretch/>
          </p:blipFill>
          <p:spPr bwMode="auto">
            <a:xfrm>
              <a:off x="847725" y="607901"/>
              <a:ext cx="5248275" cy="263732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9988871-6F00-6954-CBBF-41ECB711EF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492"/>
            <a:stretch/>
          </p:blipFill>
          <p:spPr bwMode="auto">
            <a:xfrm>
              <a:off x="5981981" y="156882"/>
              <a:ext cx="5248275" cy="38713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15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01FBE51-4BE8-AAB2-922A-C8EE4E7DAD12}"/>
              </a:ext>
            </a:extLst>
          </p:cNvPr>
          <p:cNvGrpSpPr/>
          <p:nvPr/>
        </p:nvGrpSpPr>
        <p:grpSpPr>
          <a:xfrm>
            <a:off x="1202882" y="476530"/>
            <a:ext cx="9563100" cy="3871353"/>
            <a:chOff x="2417600" y="252412"/>
            <a:chExt cx="9563100" cy="3871353"/>
          </a:xfrm>
        </p:grpSpPr>
        <p:pic>
          <p:nvPicPr>
            <p:cNvPr id="9218" name="Picture 2">
              <a:extLst>
                <a:ext uri="{FF2B5EF4-FFF2-40B4-BE49-F238E27FC236}">
                  <a16:creationId xmlns:a16="http://schemas.microsoft.com/office/drawing/2014/main" id="{8F81EB27-676F-78E0-6120-04B7AD5934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064"/>
            <a:stretch/>
          </p:blipFill>
          <p:spPr bwMode="auto">
            <a:xfrm>
              <a:off x="2417600" y="252412"/>
              <a:ext cx="4781550" cy="38713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54FD3BE-CAD4-0C33-9D61-B4048C8AC0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629"/>
            <a:stretch/>
          </p:blipFill>
          <p:spPr bwMode="auto">
            <a:xfrm>
              <a:off x="7199150" y="869576"/>
              <a:ext cx="4781550" cy="23742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173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TotalTime>
  <Words>127</Words>
  <Application>Microsoft Office PowerPoint</Application>
  <PresentationFormat>Widescreen</PresentationFormat>
  <Paragraphs>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Qian, Honghua (MU-Student)</dc:creator>
  <cp:lastModifiedBy>Qian, Honghua (MU-Student)</cp:lastModifiedBy>
  <cp:revision>2</cp:revision>
  <dcterms:created xsi:type="dcterms:W3CDTF">2024-08-14T02:41:16Z</dcterms:created>
  <dcterms:modified xsi:type="dcterms:W3CDTF">2024-08-14T05:49:47Z</dcterms:modified>
</cp:coreProperties>
</file>